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3"/>
  </p:notesMasterIdLst>
  <p:sldIdLst>
    <p:sldId id="256" r:id="rId5"/>
    <p:sldId id="278" r:id="rId6"/>
    <p:sldId id="273" r:id="rId7"/>
    <p:sldId id="274" r:id="rId8"/>
    <p:sldId id="277" r:id="rId9"/>
    <p:sldId id="275" r:id="rId10"/>
    <p:sldId id="276" r:id="rId11"/>
    <p:sldId id="267"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CD861-673D-7DB9-2BB4-D422D739B2D8}" v="27" dt="2021-08-12T08:50:43.988"/>
    <p1510:client id="{2BEC6063-978D-442C-8238-B5F7316DF392}" v="2" dt="2021-07-26T13:10:24.44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3"/>
    <p:restoredTop sz="93891"/>
  </p:normalViewPr>
  <p:slideViewPr>
    <p:cSldViewPr snapToGrid="0">
      <p:cViewPr>
        <p:scale>
          <a:sx n="231" d="100"/>
          <a:sy n="231" d="100"/>
        </p:scale>
        <p:origin x="-336" y="-2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xfrm>
            <a:off x="1143000" y="685800"/>
            <a:ext cx="4572000" cy="3429000"/>
          </a:xfrm>
          <a:prstGeom prst="rect">
            <a:avLst/>
          </a:prstGeom>
        </p:spPr>
        <p:txBody>
          <a:bodyPr/>
          <a:lstStyle/>
          <a:p>
            <a:endParaRPr/>
          </a:p>
        </p:txBody>
      </p:sp>
      <p:sp>
        <p:nvSpPr>
          <p:cNvPr id="106" name="Shape 10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524000" y="1122362"/>
            <a:ext cx="9144000" cy="2387601"/>
          </a:xfrm>
          <a:prstGeom prst="rect">
            <a:avLst/>
          </a:prstGeom>
        </p:spPr>
        <p:txBody>
          <a:bodyPr anchor="b"/>
          <a:lstStyle>
            <a:lvl1pPr algn="ctr">
              <a:defRPr sz="6000">
                <a:latin typeface="Raleway ExtraBold"/>
                <a:ea typeface="Raleway ExtraBold"/>
                <a:cs typeface="Raleway ExtraBold"/>
                <a:sym typeface="Raleway ExtraBold"/>
              </a:defRPr>
            </a:lvl1pPr>
          </a:lstStyle>
          <a:p>
            <a:r>
              <a:t>Title Text</a:t>
            </a:r>
          </a:p>
        </p:txBody>
      </p:sp>
      <p:sp>
        <p:nvSpPr>
          <p:cNvPr id="14" name="Body Level One…"/>
          <p:cNvSpPr txBox="1">
            <a:spLocks noGrp="1"/>
          </p:cNvSpPr>
          <p:nvPr>
            <p:ph type="body" sz="half" idx="1"/>
          </p:nvPr>
        </p:nvSpPr>
        <p:spPr>
          <a:xfrm>
            <a:off x="1524000" y="3602037"/>
            <a:ext cx="9144000" cy="1953927"/>
          </a:xfrm>
          <a:prstGeom prst="rect">
            <a:avLst/>
          </a:prstGeom>
        </p:spPr>
        <p:txBody>
          <a:bodyPr/>
          <a:lstStyle>
            <a:lvl1pPr marL="0" indent="0" algn="ctr">
              <a:buSzTx/>
              <a:buFontTx/>
              <a:buNone/>
              <a:defRPr sz="3200">
                <a:latin typeface="Raleway Medium"/>
                <a:ea typeface="Raleway Medium"/>
                <a:cs typeface="Raleway Medium"/>
                <a:sym typeface="Raleway Medium"/>
              </a:defRPr>
            </a:lvl1pPr>
            <a:lvl2pPr marL="0" indent="457200" algn="ctr">
              <a:buSzTx/>
              <a:buFontTx/>
              <a:buNone/>
              <a:defRPr sz="3200">
                <a:latin typeface="Raleway Medium"/>
                <a:ea typeface="Raleway Medium"/>
                <a:cs typeface="Raleway Medium"/>
                <a:sym typeface="Raleway Medium"/>
              </a:defRPr>
            </a:lvl2pPr>
            <a:lvl3pPr marL="0" indent="914400" algn="ctr">
              <a:buSzTx/>
              <a:buFontTx/>
              <a:buNone/>
              <a:defRPr sz="3200">
                <a:latin typeface="Raleway Medium"/>
                <a:ea typeface="Raleway Medium"/>
                <a:cs typeface="Raleway Medium"/>
                <a:sym typeface="Raleway Medium"/>
              </a:defRPr>
            </a:lvl3pPr>
            <a:lvl4pPr marL="0" indent="1371600" algn="ctr">
              <a:buSzTx/>
              <a:buFontTx/>
              <a:buNone/>
              <a:defRPr sz="3200">
                <a:latin typeface="Raleway Medium"/>
                <a:ea typeface="Raleway Medium"/>
                <a:cs typeface="Raleway Medium"/>
                <a:sym typeface="Raleway Medium"/>
              </a:defRPr>
            </a:lvl4pPr>
            <a:lvl5pPr marL="0" indent="1828800" algn="ctr">
              <a:buSzTx/>
              <a:buFontTx/>
              <a:buNone/>
              <a:defRPr sz="3200">
                <a:latin typeface="Raleway Medium"/>
                <a:ea typeface="Raleway Medium"/>
                <a:cs typeface="Raleway Medium"/>
                <a:sym typeface="Raleway Medium"/>
              </a:defRPr>
            </a:lvl5pPr>
          </a:lstStyle>
          <a:p>
            <a:r>
              <a:t>Body Level One</a:t>
            </a:r>
          </a:p>
          <a:p>
            <a:pPr lvl="1"/>
            <a:r>
              <a:t>Body Level Two</a:t>
            </a:r>
          </a:p>
          <a:p>
            <a:pPr lvl="2"/>
            <a:r>
              <a:t>Body Level Three</a:t>
            </a:r>
          </a:p>
          <a:p>
            <a:pPr lvl="3"/>
            <a:r>
              <a:t>Body Level Four</a:t>
            </a:r>
          </a:p>
          <a:p>
            <a:pPr lvl="4"/>
            <a:r>
              <a:t>Body Level Five</a:t>
            </a:r>
          </a:p>
        </p:txBody>
      </p:sp>
      <p:pic>
        <p:nvPicPr>
          <p:cNvPr id="15" name="Image" descr="Image"/>
          <p:cNvPicPr>
            <a:picLocks noChangeAspect="1"/>
          </p:cNvPicPr>
          <p:nvPr/>
        </p:nvPicPr>
        <p:blipFill>
          <a:blip r:embed="rId2"/>
          <a:stretch>
            <a:fillRect/>
          </a:stretch>
        </p:blipFill>
        <p:spPr>
          <a:xfrm>
            <a:off x="2146479" y="6195971"/>
            <a:ext cx="14198242" cy="519737"/>
          </a:xfrm>
          <a:prstGeom prst="rect">
            <a:avLst/>
          </a:prstGeom>
          <a:ln w="12700">
            <a:miter lim="400000"/>
          </a:ln>
        </p:spPr>
      </p:pic>
      <p:pic>
        <p:nvPicPr>
          <p:cNvPr id="16" name="spinnov_logo_horizontal.png" descr="spinnov_logo_horizontal.png"/>
          <p:cNvPicPr>
            <a:picLocks noChangeAspect="1"/>
          </p:cNvPicPr>
          <p:nvPr/>
        </p:nvPicPr>
        <p:blipFill>
          <a:blip r:embed="rId3"/>
          <a:stretch>
            <a:fillRect/>
          </a:stretch>
        </p:blipFill>
        <p:spPr>
          <a:xfrm>
            <a:off x="171219" y="6064094"/>
            <a:ext cx="1826980" cy="746489"/>
          </a:xfrm>
          <a:prstGeom prst="rect">
            <a:avLst/>
          </a:prstGeom>
          <a:ln w="12700">
            <a:miter lim="400000"/>
          </a:ln>
        </p:spPr>
      </p:pic>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31850" y="1709738"/>
            <a:ext cx="10515600" cy="2852737"/>
          </a:xfrm>
          <a:prstGeom prst="rect">
            <a:avLst/>
          </a:prstGeom>
        </p:spPr>
        <p:txBody>
          <a:bodyPr anchor="b"/>
          <a:lstStyle>
            <a:lvl1pPr>
              <a:defRPr sz="4000">
                <a:latin typeface="Raleway ExtraBold"/>
                <a:ea typeface="Raleway ExtraBold"/>
                <a:cs typeface="Raleway ExtraBold"/>
                <a:sym typeface="Raleway ExtraBold"/>
              </a:defRPr>
            </a:lvl1pPr>
          </a:lstStyle>
          <a:p>
            <a:r>
              <a:t>Title Text</a:t>
            </a:r>
          </a:p>
        </p:txBody>
      </p:sp>
      <p:sp>
        <p:nvSpPr>
          <p:cNvPr id="34" name="Body Level One…"/>
          <p:cNvSpPr txBox="1">
            <a:spLocks noGrp="1"/>
          </p:cNvSpPr>
          <p:nvPr>
            <p:ph type="body" sz="half" idx="1"/>
          </p:nvPr>
        </p:nvSpPr>
        <p:spPr>
          <a:xfrm>
            <a:off x="831850" y="4589462"/>
            <a:ext cx="10515600" cy="2281412"/>
          </a:xfrm>
          <a:prstGeom prst="rect">
            <a:avLst/>
          </a:prstGeom>
        </p:spPr>
        <p:txBody>
          <a:bodyPr/>
          <a:lstStyle>
            <a:lvl1pPr marL="0" indent="0">
              <a:buSzTx/>
              <a:buFontTx/>
              <a:buNone/>
              <a:defRPr>
                <a:solidFill>
                  <a:srgbClr val="888888"/>
                </a:solidFill>
                <a:latin typeface="Raleway Medium"/>
                <a:ea typeface="Raleway Medium"/>
                <a:cs typeface="Raleway Medium"/>
                <a:sym typeface="Raleway Medium"/>
              </a:defRPr>
            </a:lvl1pPr>
            <a:lvl2pPr marL="0" indent="457200">
              <a:buSzTx/>
              <a:buFontTx/>
              <a:buNone/>
              <a:defRPr>
                <a:solidFill>
                  <a:srgbClr val="888888"/>
                </a:solidFill>
                <a:latin typeface="Raleway Medium"/>
                <a:ea typeface="Raleway Medium"/>
                <a:cs typeface="Raleway Medium"/>
                <a:sym typeface="Raleway Medium"/>
              </a:defRPr>
            </a:lvl2pPr>
            <a:lvl3pPr marL="0" indent="914400">
              <a:buSzTx/>
              <a:buFontTx/>
              <a:buNone/>
              <a:defRPr>
                <a:solidFill>
                  <a:srgbClr val="888888"/>
                </a:solidFill>
                <a:latin typeface="Raleway Medium"/>
                <a:ea typeface="Raleway Medium"/>
                <a:cs typeface="Raleway Medium"/>
                <a:sym typeface="Raleway Medium"/>
              </a:defRPr>
            </a:lvl3pPr>
            <a:lvl4pPr marL="0" indent="1371600">
              <a:buSzTx/>
              <a:buFontTx/>
              <a:buNone/>
              <a:defRPr>
                <a:solidFill>
                  <a:srgbClr val="888888"/>
                </a:solidFill>
                <a:latin typeface="Raleway Medium"/>
                <a:ea typeface="Raleway Medium"/>
                <a:cs typeface="Raleway Medium"/>
                <a:sym typeface="Raleway Medium"/>
              </a:defRPr>
            </a:lvl4pPr>
            <a:lvl5pPr marL="0" indent="1828800">
              <a:buSzTx/>
              <a:buFontTx/>
              <a:buNone/>
              <a:defRPr>
                <a:solidFill>
                  <a:srgbClr val="888888"/>
                </a:solidFill>
                <a:latin typeface="Raleway Medium"/>
                <a:ea typeface="Raleway Medium"/>
                <a:cs typeface="Raleway Medium"/>
                <a:sym typeface="Raleway Medium"/>
              </a:defRPr>
            </a:lvl5pPr>
          </a:lstStyle>
          <a:p>
            <a:r>
              <a:t>Body Level One</a:t>
            </a:r>
          </a:p>
          <a:p>
            <a:pPr lvl="1"/>
            <a:r>
              <a:t>Body Level Two</a:t>
            </a:r>
          </a:p>
          <a:p>
            <a:pPr lvl="2"/>
            <a:r>
              <a:t>Body Level Three</a:t>
            </a:r>
          </a:p>
          <a:p>
            <a:pPr lvl="3"/>
            <a:r>
              <a:t>Body Level Four</a:t>
            </a:r>
          </a:p>
          <a:p>
            <a:pPr lvl="4"/>
            <a:r>
              <a:t>Body Level Five</a:t>
            </a:r>
          </a:p>
        </p:txBody>
      </p:sp>
      <p:pic>
        <p:nvPicPr>
          <p:cNvPr id="35" name="Picture 9" descr="Picture 9"/>
          <p:cNvPicPr>
            <a:picLocks noChangeAspect="1"/>
          </p:cNvPicPr>
          <p:nvPr/>
        </p:nvPicPr>
        <p:blipFill>
          <a:blip r:embed="rId2"/>
          <a:stretch>
            <a:fillRect/>
          </a:stretch>
        </p:blipFill>
        <p:spPr>
          <a:xfrm>
            <a:off x="2133600" y="6070551"/>
            <a:ext cx="10058400" cy="765225"/>
          </a:xfrm>
          <a:prstGeom prst="rect">
            <a:avLst/>
          </a:prstGeom>
          <a:ln w="12700">
            <a:miter lim="400000"/>
          </a:ln>
        </p:spPr>
      </p:pic>
      <p:pic>
        <p:nvPicPr>
          <p:cNvPr id="36" name="spinnov_logo_horizontal.png" descr="spinnov_logo_horizontal.png"/>
          <p:cNvPicPr>
            <a:picLocks noChangeAspect="1"/>
          </p:cNvPicPr>
          <p:nvPr/>
        </p:nvPicPr>
        <p:blipFill>
          <a:blip r:embed="rId3"/>
          <a:stretch>
            <a:fillRect/>
          </a:stretch>
        </p:blipFill>
        <p:spPr>
          <a:xfrm>
            <a:off x="171219" y="6064094"/>
            <a:ext cx="1826980" cy="746489"/>
          </a:xfrm>
          <a:prstGeom prst="rect">
            <a:avLst/>
          </a:prstGeom>
          <a:ln w="12700">
            <a:miter lim="400000"/>
          </a:ln>
        </p:spPr>
      </p:pic>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sz="half" idx="1"/>
          </p:nvPr>
        </p:nvSpPr>
        <p:spPr>
          <a:xfrm>
            <a:off x="838200" y="1825625"/>
            <a:ext cx="5181600" cy="4351338"/>
          </a:xfrm>
          <a:prstGeom prst="rect">
            <a:avLst/>
          </a:prstGeom>
        </p:spPr>
        <p:txBody>
          <a:bodyPr/>
          <a:lstStyle>
            <a:lvl1pPr>
              <a:lnSpc>
                <a:spcPct val="90000"/>
              </a:lnSpc>
              <a:defRPr sz="2800">
                <a:solidFill>
                  <a:srgbClr val="000000"/>
                </a:solidFill>
                <a:latin typeface="Raleway Medium"/>
                <a:ea typeface="Raleway Medium"/>
                <a:cs typeface="Raleway Medium"/>
                <a:sym typeface="Raleway Medium"/>
              </a:defRPr>
            </a:lvl1pPr>
            <a:lvl2pPr>
              <a:lnSpc>
                <a:spcPct val="90000"/>
              </a:lnSpc>
              <a:defRPr sz="2800">
                <a:solidFill>
                  <a:srgbClr val="000000"/>
                </a:solidFill>
                <a:latin typeface="Raleway Medium"/>
                <a:ea typeface="Raleway Medium"/>
                <a:cs typeface="Raleway Medium"/>
                <a:sym typeface="Raleway Medium"/>
              </a:defRPr>
            </a:lvl2pPr>
            <a:lvl3pPr>
              <a:lnSpc>
                <a:spcPct val="90000"/>
              </a:lnSpc>
              <a:defRPr sz="2800">
                <a:solidFill>
                  <a:srgbClr val="000000"/>
                </a:solidFill>
                <a:latin typeface="Raleway Medium"/>
                <a:ea typeface="Raleway Medium"/>
                <a:cs typeface="Raleway Medium"/>
                <a:sym typeface="Raleway Medium"/>
              </a:defRPr>
            </a:lvl3pPr>
            <a:lvl4pPr>
              <a:lnSpc>
                <a:spcPct val="90000"/>
              </a:lnSpc>
              <a:defRPr sz="2800">
                <a:solidFill>
                  <a:srgbClr val="000000"/>
                </a:solidFill>
                <a:latin typeface="Raleway Medium"/>
                <a:ea typeface="Raleway Medium"/>
                <a:cs typeface="Raleway Medium"/>
                <a:sym typeface="Raleway Medium"/>
              </a:defRPr>
            </a:lvl4pPr>
            <a:lvl5pPr>
              <a:lnSpc>
                <a:spcPct val="90000"/>
              </a:lnSpc>
              <a:defRPr sz="2800">
                <a:solidFill>
                  <a:srgbClr val="000000"/>
                </a:solidFill>
                <a:latin typeface="Raleway Medium"/>
                <a:ea typeface="Raleway Medium"/>
                <a:cs typeface="Raleway Medium"/>
                <a:sym typeface="Raleway Medium"/>
              </a:defRPr>
            </a:lvl5pPr>
          </a:lstStyle>
          <a:p>
            <a:r>
              <a:t>Body Level One</a:t>
            </a:r>
          </a:p>
          <a:p>
            <a:pPr lvl="1"/>
            <a:r>
              <a:t>Body Level Two</a:t>
            </a:r>
          </a:p>
          <a:p>
            <a:pPr lvl="2"/>
            <a:r>
              <a:t>Body Level Three</a:t>
            </a:r>
          </a:p>
          <a:p>
            <a:pPr lvl="3"/>
            <a:r>
              <a:t>Body Level Four</a:t>
            </a:r>
          </a:p>
          <a:p>
            <a:pPr lvl="4"/>
            <a:r>
              <a:t>Body Level Five</a:t>
            </a:r>
          </a:p>
        </p:txBody>
      </p:sp>
      <p:pic>
        <p:nvPicPr>
          <p:cNvPr id="46" name="Picture 10" descr="Picture 10"/>
          <p:cNvPicPr>
            <a:picLocks noChangeAspect="1"/>
          </p:cNvPicPr>
          <p:nvPr/>
        </p:nvPicPr>
        <p:blipFill>
          <a:blip r:embed="rId2"/>
          <a:stretch>
            <a:fillRect/>
          </a:stretch>
        </p:blipFill>
        <p:spPr>
          <a:xfrm>
            <a:off x="0" y="5909007"/>
            <a:ext cx="2421405" cy="1063293"/>
          </a:xfrm>
          <a:prstGeom prst="rect">
            <a:avLst/>
          </a:prstGeom>
          <a:ln w="12700">
            <a:miter lim="400000"/>
          </a:ln>
        </p:spPr>
      </p:pic>
      <p:pic>
        <p:nvPicPr>
          <p:cNvPr id="47" name="Picture 9" descr="Picture 9"/>
          <p:cNvPicPr>
            <a:picLocks noChangeAspect="1"/>
          </p:cNvPicPr>
          <p:nvPr/>
        </p:nvPicPr>
        <p:blipFill>
          <a:blip r:embed="rId3"/>
          <a:stretch>
            <a:fillRect/>
          </a:stretch>
        </p:blipFill>
        <p:spPr>
          <a:xfrm>
            <a:off x="2133600" y="6070551"/>
            <a:ext cx="10058400" cy="765225"/>
          </a:xfrm>
          <a:prstGeom prst="rect">
            <a:avLst/>
          </a:prstGeom>
          <a:ln w="12700">
            <a:miter lim="400000"/>
          </a:ln>
        </p:spPr>
      </p:pic>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6" name="Body Level One…"/>
          <p:cNvSpPr txBox="1">
            <a:spLocks noGrp="1"/>
          </p:cNvSpPr>
          <p:nvPr>
            <p:ph type="body" sz="quarter" idx="1"/>
          </p:nvPr>
        </p:nvSpPr>
        <p:spPr>
          <a:xfrm>
            <a:off x="839787" y="1681163"/>
            <a:ext cx="4964041" cy="1639250"/>
          </a:xfrm>
          <a:prstGeom prst="rect">
            <a:avLst/>
          </a:prstGeom>
        </p:spPr>
        <p:txBody>
          <a:bodyPr anchor="b"/>
          <a:lstStyle>
            <a:lvl1pPr marL="0" indent="0">
              <a:lnSpc>
                <a:spcPct val="90000"/>
              </a:lnSpc>
              <a:buSzTx/>
              <a:buFontTx/>
              <a:buNone/>
              <a:defRPr sz="2000">
                <a:solidFill>
                  <a:srgbClr val="A7A7A7"/>
                </a:solidFill>
              </a:defRPr>
            </a:lvl1pPr>
            <a:lvl2pPr marL="0" indent="457200">
              <a:lnSpc>
                <a:spcPct val="90000"/>
              </a:lnSpc>
              <a:buSzTx/>
              <a:buFontTx/>
              <a:buNone/>
              <a:defRPr sz="2000">
                <a:solidFill>
                  <a:srgbClr val="A7A7A7"/>
                </a:solidFill>
              </a:defRPr>
            </a:lvl2pPr>
            <a:lvl3pPr marL="0" indent="914400">
              <a:lnSpc>
                <a:spcPct val="90000"/>
              </a:lnSpc>
              <a:buSzTx/>
              <a:buFontTx/>
              <a:buNone/>
              <a:defRPr sz="2000">
                <a:solidFill>
                  <a:srgbClr val="A7A7A7"/>
                </a:solidFill>
              </a:defRPr>
            </a:lvl3pPr>
            <a:lvl4pPr marL="0" indent="1371600">
              <a:lnSpc>
                <a:spcPct val="90000"/>
              </a:lnSpc>
              <a:buSzTx/>
              <a:buFontTx/>
              <a:buNone/>
              <a:defRPr sz="2000">
                <a:solidFill>
                  <a:srgbClr val="A7A7A7"/>
                </a:solidFill>
              </a:defRPr>
            </a:lvl4pPr>
            <a:lvl5pPr marL="0" indent="1828800">
              <a:lnSpc>
                <a:spcPct val="90000"/>
              </a:lnSpc>
              <a:buSzTx/>
              <a:buFontTx/>
              <a:buNone/>
              <a:defRPr sz="2000">
                <a:solidFill>
                  <a:srgbClr val="A7A7A7"/>
                </a:solidFill>
              </a:defRPr>
            </a:lvl5pPr>
          </a:lstStyle>
          <a:p>
            <a:r>
              <a:t>Body Level One</a:t>
            </a:r>
          </a:p>
          <a:p>
            <a:pPr lvl="1"/>
            <a:r>
              <a:t>Body Level Two</a:t>
            </a:r>
          </a:p>
          <a:p>
            <a:pPr lvl="2"/>
            <a:r>
              <a:t>Body Level Three</a:t>
            </a:r>
          </a:p>
          <a:p>
            <a:pPr lvl="3"/>
            <a:r>
              <a:t>Body Level Four</a:t>
            </a:r>
          </a:p>
          <a:p>
            <a:pPr lvl="4"/>
            <a:r>
              <a:t>Body Level Five</a:t>
            </a:r>
          </a:p>
        </p:txBody>
      </p:sp>
      <p:sp>
        <p:nvSpPr>
          <p:cNvPr id="57" name="Text Placeholder 4"/>
          <p:cNvSpPr>
            <a:spLocks noGrp="1"/>
          </p:cNvSpPr>
          <p:nvPr>
            <p:ph type="body" sz="quarter" idx="21"/>
          </p:nvPr>
        </p:nvSpPr>
        <p:spPr>
          <a:xfrm>
            <a:off x="6172200" y="1681163"/>
            <a:ext cx="5183188" cy="823913"/>
          </a:xfrm>
          <a:prstGeom prst="rect">
            <a:avLst/>
          </a:prstGeom>
        </p:spPr>
        <p:txBody>
          <a:bodyPr anchor="b"/>
          <a:lstStyle/>
          <a:p>
            <a:pPr marL="0" indent="0">
              <a:lnSpc>
                <a:spcPct val="90000"/>
              </a:lnSpc>
              <a:buSzTx/>
              <a:buFontTx/>
              <a:buNone/>
              <a:defRPr>
                <a:solidFill>
                  <a:srgbClr val="000000"/>
                </a:solidFill>
                <a:latin typeface="Raleway Medium"/>
                <a:ea typeface="Raleway Medium"/>
                <a:cs typeface="Raleway Medium"/>
                <a:sym typeface="Raleway Medium"/>
              </a:defRPr>
            </a:pPr>
            <a:endParaRPr/>
          </a:p>
        </p:txBody>
      </p:sp>
      <p:pic>
        <p:nvPicPr>
          <p:cNvPr id="58" name="Picture 10" descr="Picture 10"/>
          <p:cNvPicPr>
            <a:picLocks noChangeAspect="1"/>
          </p:cNvPicPr>
          <p:nvPr/>
        </p:nvPicPr>
        <p:blipFill>
          <a:blip r:embed="rId2"/>
          <a:stretch>
            <a:fillRect/>
          </a:stretch>
        </p:blipFill>
        <p:spPr>
          <a:xfrm>
            <a:off x="0" y="5909007"/>
            <a:ext cx="2421405" cy="1063293"/>
          </a:xfrm>
          <a:prstGeom prst="rect">
            <a:avLst/>
          </a:prstGeom>
          <a:ln w="12700">
            <a:miter lim="400000"/>
          </a:ln>
        </p:spPr>
      </p:pic>
      <p:pic>
        <p:nvPicPr>
          <p:cNvPr id="59" name="Picture 9" descr="Picture 9"/>
          <p:cNvPicPr>
            <a:picLocks noChangeAspect="1"/>
          </p:cNvPicPr>
          <p:nvPr/>
        </p:nvPicPr>
        <p:blipFill>
          <a:blip r:embed="rId3"/>
          <a:stretch>
            <a:fillRect/>
          </a:stretch>
        </p:blipFill>
        <p:spPr>
          <a:xfrm>
            <a:off x="2133600" y="6070551"/>
            <a:ext cx="10058400" cy="765225"/>
          </a:xfrm>
          <a:prstGeom prst="rect">
            <a:avLst/>
          </a:prstGeom>
          <a:ln w="12700">
            <a:miter lim="400000"/>
          </a:ln>
        </p:spPr>
      </p:pic>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atin typeface="Raleway Medium"/>
                <a:ea typeface="Raleway Medium"/>
                <a:cs typeface="Raleway Medium"/>
                <a:sym typeface="Raleway Medium"/>
              </a:defRPr>
            </a:lvl1pPr>
          </a:lstStyle>
          <a:p>
            <a:r>
              <a:t>Title Text</a:t>
            </a:r>
          </a:p>
        </p:txBody>
      </p:sp>
      <p:sp>
        <p:nvSpPr>
          <p:cNvPr id="83" name="Body Level One…"/>
          <p:cNvSpPr txBox="1">
            <a:spLocks noGrp="1"/>
          </p:cNvSpPr>
          <p:nvPr>
            <p:ph type="body" sz="half" idx="1"/>
          </p:nvPr>
        </p:nvSpPr>
        <p:spPr>
          <a:xfrm>
            <a:off x="5183187" y="987425"/>
            <a:ext cx="6172201" cy="4873625"/>
          </a:xfrm>
          <a:prstGeom prst="rect">
            <a:avLst/>
          </a:prstGeom>
        </p:spPr>
        <p:txBody>
          <a:bodyPr/>
          <a:lstStyle>
            <a:lvl1pPr>
              <a:lnSpc>
                <a:spcPct val="90000"/>
              </a:lnSpc>
              <a:defRPr sz="3200">
                <a:solidFill>
                  <a:srgbClr val="000000"/>
                </a:solidFill>
                <a:latin typeface="Raleway Medium"/>
                <a:ea typeface="Raleway Medium"/>
                <a:cs typeface="Raleway Medium"/>
                <a:sym typeface="Raleway Medium"/>
              </a:defRPr>
            </a:lvl1pPr>
            <a:lvl2pPr marL="718457" indent="-261257">
              <a:lnSpc>
                <a:spcPct val="90000"/>
              </a:lnSpc>
              <a:defRPr sz="3200">
                <a:solidFill>
                  <a:srgbClr val="000000"/>
                </a:solidFill>
                <a:latin typeface="Raleway Medium"/>
                <a:ea typeface="Raleway Medium"/>
                <a:cs typeface="Raleway Medium"/>
                <a:sym typeface="Raleway Medium"/>
              </a:defRPr>
            </a:lvl2pPr>
            <a:lvl3pPr marL="1219200" indent="-304800">
              <a:lnSpc>
                <a:spcPct val="90000"/>
              </a:lnSpc>
              <a:defRPr sz="3200">
                <a:solidFill>
                  <a:srgbClr val="000000"/>
                </a:solidFill>
                <a:latin typeface="Raleway Medium"/>
                <a:ea typeface="Raleway Medium"/>
                <a:cs typeface="Raleway Medium"/>
                <a:sym typeface="Raleway Medium"/>
              </a:defRPr>
            </a:lvl3pPr>
            <a:lvl4pPr marL="1737360" indent="-365760">
              <a:lnSpc>
                <a:spcPct val="90000"/>
              </a:lnSpc>
              <a:defRPr sz="3200">
                <a:solidFill>
                  <a:srgbClr val="000000"/>
                </a:solidFill>
                <a:latin typeface="Raleway Medium"/>
                <a:ea typeface="Raleway Medium"/>
                <a:cs typeface="Raleway Medium"/>
                <a:sym typeface="Raleway Medium"/>
              </a:defRPr>
            </a:lvl4pPr>
            <a:lvl5pPr marL="2194560" indent="-365760">
              <a:lnSpc>
                <a:spcPct val="90000"/>
              </a:lnSpc>
              <a:defRPr sz="3200">
                <a:solidFill>
                  <a:srgbClr val="000000"/>
                </a:solidFill>
                <a:latin typeface="Raleway Medium"/>
                <a:ea typeface="Raleway Medium"/>
                <a:cs typeface="Raleway Medium"/>
                <a:sym typeface="Raleway Medium"/>
              </a:defRPr>
            </a:lvl5pPr>
          </a:lstStyle>
          <a:p>
            <a:r>
              <a:t>Body Level One</a:t>
            </a:r>
          </a:p>
          <a:p>
            <a:pPr lvl="1"/>
            <a:r>
              <a:t>Body Level Two</a:t>
            </a:r>
          </a:p>
          <a:p>
            <a:pPr lvl="2"/>
            <a:r>
              <a:t>Body Level Three</a:t>
            </a:r>
          </a:p>
          <a:p>
            <a:pPr lvl="3"/>
            <a:r>
              <a:t>Body Level Four</a:t>
            </a:r>
          </a:p>
          <a:p>
            <a:pPr lvl="4"/>
            <a:r>
              <a:t>Body Level Five</a:t>
            </a:r>
          </a:p>
        </p:txBody>
      </p:sp>
      <p:sp>
        <p:nvSpPr>
          <p:cNvPr id="84" name="Text Placeholder 3"/>
          <p:cNvSpPr>
            <a:spLocks noGrp="1"/>
          </p:cNvSpPr>
          <p:nvPr>
            <p:ph type="body" sz="quarter" idx="21"/>
          </p:nvPr>
        </p:nvSpPr>
        <p:spPr>
          <a:xfrm>
            <a:off x="839787" y="2057400"/>
            <a:ext cx="3932238" cy="3811588"/>
          </a:xfrm>
          <a:prstGeom prst="rect">
            <a:avLst/>
          </a:prstGeom>
        </p:spPr>
        <p:txBody>
          <a:bodyPr/>
          <a:lstStyle/>
          <a:p>
            <a:pPr marL="0" indent="0">
              <a:lnSpc>
                <a:spcPct val="90000"/>
              </a:lnSpc>
              <a:buSzTx/>
              <a:buFontTx/>
              <a:buNone/>
              <a:defRPr sz="1600">
                <a:solidFill>
                  <a:srgbClr val="000000"/>
                </a:solidFill>
                <a:latin typeface="Raleway Medium"/>
                <a:ea typeface="Raleway Medium"/>
                <a:cs typeface="Raleway Medium"/>
                <a:sym typeface="Raleway Medium"/>
              </a:defRPr>
            </a:pPr>
            <a:endParaRPr/>
          </a:p>
        </p:txBody>
      </p:sp>
      <p:pic>
        <p:nvPicPr>
          <p:cNvPr id="85" name="Picture 10" descr="Picture 10"/>
          <p:cNvPicPr>
            <a:picLocks noChangeAspect="1"/>
          </p:cNvPicPr>
          <p:nvPr/>
        </p:nvPicPr>
        <p:blipFill>
          <a:blip r:embed="rId2"/>
          <a:stretch>
            <a:fillRect/>
          </a:stretch>
        </p:blipFill>
        <p:spPr>
          <a:xfrm>
            <a:off x="0" y="5909007"/>
            <a:ext cx="2421405" cy="1063293"/>
          </a:xfrm>
          <a:prstGeom prst="rect">
            <a:avLst/>
          </a:prstGeom>
          <a:ln w="12700">
            <a:miter lim="400000"/>
          </a:ln>
        </p:spPr>
      </p:pic>
      <p:pic>
        <p:nvPicPr>
          <p:cNvPr id="86" name="Picture 9" descr="Picture 9"/>
          <p:cNvPicPr>
            <a:picLocks noChangeAspect="1"/>
          </p:cNvPicPr>
          <p:nvPr/>
        </p:nvPicPr>
        <p:blipFill>
          <a:blip r:embed="rId3"/>
          <a:stretch>
            <a:fillRect/>
          </a:stretch>
        </p:blipFill>
        <p:spPr>
          <a:xfrm>
            <a:off x="2133600" y="6070551"/>
            <a:ext cx="10058400" cy="765225"/>
          </a:xfrm>
          <a:prstGeom prst="rect">
            <a:avLst/>
          </a:prstGeom>
          <a:ln w="12700">
            <a:miter lim="400000"/>
          </a:ln>
        </p:spPr>
      </p:pic>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4" name="Title Text"/>
          <p:cNvSpPr txBox="1">
            <a:spLocks noGrp="1"/>
          </p:cNvSpPr>
          <p:nvPr>
            <p:ph type="title"/>
          </p:nvPr>
        </p:nvSpPr>
        <p:spPr>
          <a:xfrm>
            <a:off x="839787" y="457200"/>
            <a:ext cx="3932239" cy="1600200"/>
          </a:xfrm>
          <a:prstGeom prst="rect">
            <a:avLst/>
          </a:prstGeom>
        </p:spPr>
        <p:txBody>
          <a:bodyPr anchor="b"/>
          <a:lstStyle>
            <a:lvl1pPr>
              <a:defRPr sz="3200">
                <a:latin typeface="Raleway Medium"/>
                <a:ea typeface="Raleway Medium"/>
                <a:cs typeface="Raleway Medium"/>
                <a:sym typeface="Raleway Medium"/>
              </a:defRPr>
            </a:lvl1pPr>
          </a:lstStyle>
          <a:p>
            <a:r>
              <a:t>Title Text</a:t>
            </a:r>
          </a:p>
        </p:txBody>
      </p:sp>
      <p:sp>
        <p:nvSpPr>
          <p:cNvPr id="95"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6" name="Body Level One…"/>
          <p:cNvSpPr txBox="1">
            <a:spLocks noGrp="1"/>
          </p:cNvSpPr>
          <p:nvPr>
            <p:ph type="body" sz="quarter" idx="1"/>
          </p:nvPr>
        </p:nvSpPr>
        <p:spPr>
          <a:xfrm>
            <a:off x="839787" y="2057400"/>
            <a:ext cx="3932239" cy="3811588"/>
          </a:xfrm>
          <a:prstGeom prst="rect">
            <a:avLst/>
          </a:prstGeom>
        </p:spPr>
        <p:txBody>
          <a:bodyPr/>
          <a:lstStyle>
            <a:lvl1pPr marL="0" indent="0">
              <a:lnSpc>
                <a:spcPct val="90000"/>
              </a:lnSpc>
              <a:buSzTx/>
              <a:buFontTx/>
              <a:buNone/>
              <a:defRPr sz="1600">
                <a:solidFill>
                  <a:srgbClr val="000000"/>
                </a:solidFill>
                <a:latin typeface="Raleway Medium"/>
                <a:ea typeface="Raleway Medium"/>
                <a:cs typeface="Raleway Medium"/>
                <a:sym typeface="Raleway Medium"/>
              </a:defRPr>
            </a:lvl1pPr>
            <a:lvl2pPr marL="0" indent="457200">
              <a:lnSpc>
                <a:spcPct val="90000"/>
              </a:lnSpc>
              <a:buSzTx/>
              <a:buFontTx/>
              <a:buNone/>
              <a:defRPr sz="1600">
                <a:solidFill>
                  <a:srgbClr val="000000"/>
                </a:solidFill>
                <a:latin typeface="Raleway Medium"/>
                <a:ea typeface="Raleway Medium"/>
                <a:cs typeface="Raleway Medium"/>
                <a:sym typeface="Raleway Medium"/>
              </a:defRPr>
            </a:lvl2pPr>
            <a:lvl3pPr marL="0" indent="914400">
              <a:lnSpc>
                <a:spcPct val="90000"/>
              </a:lnSpc>
              <a:buSzTx/>
              <a:buFontTx/>
              <a:buNone/>
              <a:defRPr sz="1600">
                <a:solidFill>
                  <a:srgbClr val="000000"/>
                </a:solidFill>
                <a:latin typeface="Raleway Medium"/>
                <a:ea typeface="Raleway Medium"/>
                <a:cs typeface="Raleway Medium"/>
                <a:sym typeface="Raleway Medium"/>
              </a:defRPr>
            </a:lvl3pPr>
            <a:lvl4pPr marL="0" indent="1371600">
              <a:lnSpc>
                <a:spcPct val="90000"/>
              </a:lnSpc>
              <a:buSzTx/>
              <a:buFontTx/>
              <a:buNone/>
              <a:defRPr sz="1600">
                <a:solidFill>
                  <a:srgbClr val="000000"/>
                </a:solidFill>
                <a:latin typeface="Raleway Medium"/>
                <a:ea typeface="Raleway Medium"/>
                <a:cs typeface="Raleway Medium"/>
                <a:sym typeface="Raleway Medium"/>
              </a:defRPr>
            </a:lvl4pPr>
            <a:lvl5pPr marL="0" indent="1828800">
              <a:lnSpc>
                <a:spcPct val="90000"/>
              </a:lnSpc>
              <a:buSzTx/>
              <a:buFontTx/>
              <a:buNone/>
              <a:defRPr sz="1600">
                <a:solidFill>
                  <a:srgbClr val="000000"/>
                </a:solidFill>
                <a:latin typeface="Raleway Medium"/>
                <a:ea typeface="Raleway Medium"/>
                <a:cs typeface="Raleway Medium"/>
                <a:sym typeface="Raleway Medium"/>
              </a:defRPr>
            </a:lvl5pPr>
          </a:lstStyle>
          <a:p>
            <a:r>
              <a:t>Body Level One</a:t>
            </a:r>
          </a:p>
          <a:p>
            <a:pPr lvl="1"/>
            <a:r>
              <a:t>Body Level Two</a:t>
            </a:r>
          </a:p>
          <a:p>
            <a:pPr lvl="2"/>
            <a:r>
              <a:t>Body Level Three</a:t>
            </a:r>
          </a:p>
          <a:p>
            <a:pPr lvl="3"/>
            <a:r>
              <a:t>Body Level Four</a:t>
            </a:r>
          </a:p>
          <a:p>
            <a:pPr lvl="4"/>
            <a:r>
              <a:t>Body Level Five</a:t>
            </a:r>
          </a:p>
        </p:txBody>
      </p:sp>
      <p:pic>
        <p:nvPicPr>
          <p:cNvPr id="97" name="Picture 10" descr="Picture 10"/>
          <p:cNvPicPr>
            <a:picLocks noChangeAspect="1"/>
          </p:cNvPicPr>
          <p:nvPr/>
        </p:nvPicPr>
        <p:blipFill>
          <a:blip r:embed="rId2"/>
          <a:stretch>
            <a:fillRect/>
          </a:stretch>
        </p:blipFill>
        <p:spPr>
          <a:xfrm>
            <a:off x="0" y="5909007"/>
            <a:ext cx="2421405" cy="1063293"/>
          </a:xfrm>
          <a:prstGeom prst="rect">
            <a:avLst/>
          </a:prstGeom>
          <a:ln w="12700">
            <a:miter lim="400000"/>
          </a:ln>
        </p:spPr>
      </p:pic>
      <p:pic>
        <p:nvPicPr>
          <p:cNvPr id="98" name="Picture 9" descr="Picture 9"/>
          <p:cNvPicPr>
            <a:picLocks noChangeAspect="1"/>
          </p:cNvPicPr>
          <p:nvPr/>
        </p:nvPicPr>
        <p:blipFill>
          <a:blip r:embed="rId3"/>
          <a:stretch>
            <a:fillRect/>
          </a:stretch>
        </p:blipFill>
        <p:spPr>
          <a:xfrm>
            <a:off x="2133600" y="6070551"/>
            <a:ext cx="10058400" cy="765225"/>
          </a:xfrm>
          <a:prstGeom prst="rect">
            <a:avLst/>
          </a:prstGeom>
          <a:ln w="12700">
            <a:miter lim="400000"/>
          </a:ln>
        </p:spPr>
      </p:pic>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2pPr marL="723900" indent="-266700"/>
            <a:lvl3pPr marL="1234439" indent="-320039"/>
            <a:lvl4pPr marL="1727200" indent="-355600"/>
            <a:lvl5pPr marL="2184400" indent="-355600"/>
          </a:lstStyle>
          <a:p>
            <a:r>
              <a:t>Body Level One</a:t>
            </a:r>
          </a:p>
          <a:p>
            <a:pPr lvl="1"/>
            <a:r>
              <a:t>Body Level Two</a:t>
            </a:r>
          </a:p>
          <a:p>
            <a:pPr lvl="2"/>
            <a:r>
              <a:t>Body Level Three</a:t>
            </a:r>
          </a:p>
          <a:p>
            <a:pPr lvl="3"/>
            <a:r>
              <a:t>Body Level Four</a:t>
            </a:r>
          </a:p>
          <a:p>
            <a:pPr lvl="4"/>
            <a:r>
              <a:t>Body Level Five</a:t>
            </a:r>
          </a:p>
        </p:txBody>
      </p:sp>
      <p:pic>
        <p:nvPicPr>
          <p:cNvPr id="4" name="Image" descr="Image"/>
          <p:cNvPicPr>
            <a:picLocks noChangeAspect="1"/>
          </p:cNvPicPr>
          <p:nvPr/>
        </p:nvPicPr>
        <p:blipFill>
          <a:blip r:embed="rId9">
            <a:alphaModFix amt="30000"/>
          </a:blip>
          <a:stretch>
            <a:fillRect/>
          </a:stretch>
        </p:blipFill>
        <p:spPr>
          <a:xfrm>
            <a:off x="2146479" y="6195971"/>
            <a:ext cx="14198242" cy="519737"/>
          </a:xfrm>
          <a:prstGeom prst="rect">
            <a:avLst/>
          </a:prstGeom>
          <a:ln w="12700">
            <a:miter lim="400000"/>
          </a:ln>
        </p:spPr>
      </p:pic>
      <p:pic>
        <p:nvPicPr>
          <p:cNvPr id="5" name="spinnov_logo_horizontal.png" descr="spinnov_logo_horizontal.png"/>
          <p:cNvPicPr>
            <a:picLocks noChangeAspect="1"/>
          </p:cNvPicPr>
          <p:nvPr/>
        </p:nvPicPr>
        <p:blipFill>
          <a:blip r:embed="rId10">
            <a:alphaModFix amt="30000"/>
          </a:blip>
          <a:stretch>
            <a:fillRect/>
          </a:stretch>
        </p:blipFill>
        <p:spPr>
          <a:xfrm>
            <a:off x="171219" y="6064094"/>
            <a:ext cx="1826980" cy="746489"/>
          </a:xfrm>
          <a:prstGeom prst="rect">
            <a:avLst/>
          </a:prstGeom>
          <a:ln w="12700">
            <a:miter lim="400000"/>
          </a:ln>
        </p:spPr>
      </p:pic>
      <p:sp>
        <p:nvSpPr>
          <p:cNvPr id="6"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7" r:id="rId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9pPr>
    </p:titleStyle>
    <p:bodyStyle>
      <a:lvl1pPr marL="228600" marR="0" indent="-2286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1pPr>
      <a:lvl2pPr marL="685800" marR="0" indent="-2286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2pPr>
      <a:lvl3pPr marL="1188719" marR="0" indent="-274319"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3pPr>
      <a:lvl4pPr marL="16764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4pPr>
      <a:lvl5pPr marL="21336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5pPr>
      <a:lvl6pPr marL="25908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6pPr>
      <a:lvl7pPr marL="30480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7pPr>
      <a:lvl8pPr marL="35052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8pPr>
      <a:lvl9pPr marL="3962400" marR="0" indent="-304800" algn="l" defTabSz="914400" latinLnBrk="0">
        <a:lnSpc>
          <a:spcPct val="150000"/>
        </a:lnSpc>
        <a:spcBef>
          <a:spcPts val="1000"/>
        </a:spcBef>
        <a:spcAft>
          <a:spcPts val="0"/>
        </a:spcAft>
        <a:buClrTx/>
        <a:buSzPct val="100000"/>
        <a:buFont typeface="Arial"/>
        <a:buChar char="•"/>
        <a:tabLst/>
        <a:defRPr sz="2400" b="0" i="0" u="none" strike="noStrike" cap="none" spc="0" baseline="0">
          <a:solidFill>
            <a:srgbClr val="535353"/>
          </a:solidFill>
          <a:uFillTx/>
          <a:latin typeface="Raleway Regular"/>
          <a:ea typeface="Raleway Regular"/>
          <a:cs typeface="Raleway Regular"/>
          <a:sym typeface="Raleway Regular"/>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3"/>
          <p:cNvSpPr txBox="1">
            <a:spLocks noGrp="1"/>
          </p:cNvSpPr>
          <p:nvPr>
            <p:ph type="ctrTitle"/>
          </p:nvPr>
        </p:nvSpPr>
        <p:spPr>
          <a:xfrm>
            <a:off x="1524000" y="1476438"/>
            <a:ext cx="9144000" cy="2387601"/>
          </a:xfrm>
          <a:prstGeom prst="rect">
            <a:avLst/>
          </a:prstGeom>
        </p:spPr>
        <p:txBody>
          <a:bodyPr>
            <a:normAutofit/>
          </a:bodyPr>
          <a:lstStyle/>
          <a:p>
            <a:pPr>
              <a:defRPr>
                <a:latin typeface="Raleway Bold"/>
                <a:ea typeface="Raleway Bold"/>
                <a:cs typeface="Raleway Bold"/>
                <a:sym typeface="Raleway Bold"/>
              </a:defRPr>
            </a:pPr>
            <a:r>
              <a:rPr lang="en-GB" dirty="0" err="1">
                <a:solidFill>
                  <a:srgbClr val="7A81FF"/>
                </a:solidFill>
              </a:rPr>
              <a:t>AceChallange</a:t>
            </a:r>
            <a:br>
              <a:rPr lang="en-GB" dirty="0">
                <a:solidFill>
                  <a:srgbClr val="7A81FF"/>
                </a:solidFill>
              </a:rPr>
            </a:br>
            <a:r>
              <a:rPr lang="en-GB" dirty="0">
                <a:solidFill>
                  <a:srgbClr val="7A81FF"/>
                </a:solidFill>
              </a:rPr>
              <a:t>Distance Estimation</a:t>
            </a:r>
            <a:endParaRPr sz="4000" dirty="0"/>
          </a:p>
        </p:txBody>
      </p:sp>
      <p:sp>
        <p:nvSpPr>
          <p:cNvPr id="3" name="Title 3">
            <a:extLst>
              <a:ext uri="{FF2B5EF4-FFF2-40B4-BE49-F238E27FC236}">
                <a16:creationId xmlns:a16="http://schemas.microsoft.com/office/drawing/2014/main" id="{70F66A0D-C240-41F2-80C9-BEEFA048E947}"/>
              </a:ext>
            </a:extLst>
          </p:cNvPr>
          <p:cNvSpPr txBox="1">
            <a:spLocks/>
          </p:cNvSpPr>
          <p:nvPr/>
        </p:nvSpPr>
        <p:spPr>
          <a:xfrm>
            <a:off x="1524000" y="2993961"/>
            <a:ext cx="9144000"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lvl1pPr marL="0" marR="0" indent="0" algn="ctr"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Raleway ExtraBold"/>
                <a:ea typeface="Raleway ExtraBold"/>
                <a:cs typeface="Raleway ExtraBold"/>
                <a:sym typeface="Raleway ExtraBold"/>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Raleway Bold"/>
                <a:ea typeface="Raleway Bold"/>
                <a:cs typeface="Raleway Bold"/>
                <a:sym typeface="Raleway Bold"/>
              </a:defRPr>
            </a:lvl9pPr>
          </a:lstStyle>
          <a:p>
            <a:pPr hangingPunct="1">
              <a:defRPr>
                <a:latin typeface="Raleway Bold"/>
                <a:ea typeface="Raleway Bold"/>
                <a:cs typeface="Raleway Bold"/>
                <a:sym typeface="Raleway Bold"/>
              </a:defRPr>
            </a:pPr>
            <a:r>
              <a:rPr lang="en-GB" sz="2000" dirty="0">
                <a:solidFill>
                  <a:srgbClr val="7A81FF"/>
                </a:solidFill>
                <a:latin typeface="Raleway Bold"/>
                <a:ea typeface="Raleway Bold"/>
                <a:cs typeface="Raleway Bold"/>
                <a:sym typeface="Raleway Bold"/>
              </a:rPr>
              <a:t>Date: 20 Sept 2021</a:t>
            </a:r>
            <a:endParaRPr lang="en-GB" sz="2000" dirty="0">
              <a:latin typeface="Raleway Bold"/>
              <a:ea typeface="Raleway Bold"/>
              <a:cs typeface="Raleway Bold"/>
              <a:sym typeface="Raleway Bo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Roadmap</a:t>
            </a:r>
          </a:p>
        </p:txBody>
      </p:sp>
      <p:sp>
        <p:nvSpPr>
          <p:cNvPr id="2" name="TextBox 1">
            <a:extLst>
              <a:ext uri="{FF2B5EF4-FFF2-40B4-BE49-F238E27FC236}">
                <a16:creationId xmlns:a16="http://schemas.microsoft.com/office/drawing/2014/main" id="{393E76C9-70A3-D943-9CA6-B0F0FB348821}"/>
              </a:ext>
            </a:extLst>
          </p:cNvPr>
          <p:cNvSpPr txBox="1"/>
          <p:nvPr/>
        </p:nvSpPr>
        <p:spPr>
          <a:xfrm>
            <a:off x="838200" y="1536192"/>
            <a:ext cx="9668256"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200000"/>
              </a:lnSpc>
              <a:buFont typeface="Arial" panose="020B0604020202020204" pitchFamily="34" charset="0"/>
              <a:buChar char="•"/>
            </a:pPr>
            <a:r>
              <a:rPr lang="en-US" dirty="0"/>
              <a:t>Research: 1 week (Nov 01-08)</a:t>
            </a:r>
          </a:p>
          <a:p>
            <a:pPr marL="285750" indent="-285750">
              <a:lnSpc>
                <a:spcPct val="200000"/>
              </a:lnSpc>
              <a:buFont typeface="Arial" panose="020B0604020202020204" pitchFamily="34" charset="0"/>
              <a:buChar char="•"/>
            </a:pPr>
            <a:r>
              <a:rPr lang="en-US" dirty="0"/>
              <a:t>Distance estimator + integration in backend + testing: 2 weeks (Nov 08-22)</a:t>
            </a:r>
          </a:p>
          <a:p>
            <a:pPr marL="285750" indent="-285750">
              <a:lnSpc>
                <a:spcPct val="200000"/>
              </a:lnSpc>
              <a:buFont typeface="Arial" panose="020B0604020202020204" pitchFamily="34" charset="0"/>
              <a:buChar char="•"/>
            </a:pPr>
            <a:r>
              <a:rPr lang="en-US" dirty="0"/>
              <a:t>Golf ball / hole detection: 2 weeks (Nov 15-31)</a:t>
            </a:r>
          </a:p>
          <a:p>
            <a:pPr marL="285750" indent="-285750">
              <a:lnSpc>
                <a:spcPct val="200000"/>
              </a:lnSpc>
              <a:buFont typeface="Arial" panose="020B0604020202020204" pitchFamily="34" charset="0"/>
              <a:buChar char="•"/>
            </a:pPr>
            <a:r>
              <a:rPr lang="en-US" dirty="0"/>
              <a:t>Testing / refining / updates: 2 weeks (Dec 01-14)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011575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5D76D1-B03B-E342-A416-1F7884E0C501}"/>
              </a:ext>
            </a:extLst>
          </p:cNvPr>
          <p:cNvSpPr/>
          <p:nvPr/>
        </p:nvSpPr>
        <p:spPr>
          <a:xfrm>
            <a:off x="838199" y="986375"/>
            <a:ext cx="10515599" cy="830997"/>
          </a:xfrm>
          <a:prstGeom prst="rect">
            <a:avLst/>
          </a:prstGeom>
        </p:spPr>
        <p:txBody>
          <a:bodyPr wrap="square">
            <a:spAutoFit/>
          </a:bodyPr>
          <a:lstStyle/>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Record a pre-defined grid layout with uniform distance between the nodes on the golf field.</a:t>
            </a:r>
          </a:p>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This is for calibrating the camera and making an association between the different points on the field and the image in pixels.</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Grid layout</a:t>
            </a:r>
          </a:p>
        </p:txBody>
      </p:sp>
      <p:pic>
        <p:nvPicPr>
          <p:cNvPr id="10" name="Picture 9" descr="A picture containing text, grass, sky, outdoor&#10;&#10;Description automatically generated">
            <a:extLst>
              <a:ext uri="{FF2B5EF4-FFF2-40B4-BE49-F238E27FC236}">
                <a16:creationId xmlns:a16="http://schemas.microsoft.com/office/drawing/2014/main" id="{AAB06D1E-FBE6-9648-A621-CDE522239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59" y="1923938"/>
            <a:ext cx="7242545" cy="4073932"/>
          </a:xfrm>
          <a:prstGeom prst="rect">
            <a:avLst/>
          </a:prstGeom>
        </p:spPr>
      </p:pic>
      <p:pic>
        <p:nvPicPr>
          <p:cNvPr id="18" name="Picture 17" descr="A picture containing grass, sky, outdoor&#10;&#10;Description automatically generated">
            <a:extLst>
              <a:ext uri="{FF2B5EF4-FFF2-40B4-BE49-F238E27FC236}">
                <a16:creationId xmlns:a16="http://schemas.microsoft.com/office/drawing/2014/main" id="{31D355F2-324E-DD43-8ADC-702B12669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59" y="1925822"/>
            <a:ext cx="7242545" cy="4073932"/>
          </a:xfrm>
          <a:prstGeom prst="rect">
            <a:avLst/>
          </a:prstGeom>
        </p:spPr>
      </p:pic>
    </p:spTree>
    <p:extLst>
      <p:ext uri="{BB962C8B-B14F-4D97-AF65-F5344CB8AC3E}">
        <p14:creationId xmlns:p14="http://schemas.microsoft.com/office/powerpoint/2010/main" val="35348221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sky, water, outdoor&#10;&#10;Description automatically generated">
            <a:extLst>
              <a:ext uri="{FF2B5EF4-FFF2-40B4-BE49-F238E27FC236}">
                <a16:creationId xmlns:a16="http://schemas.microsoft.com/office/drawing/2014/main" id="{75434DA0-0215-5F43-B42B-7BCA0CA2A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59" y="1919842"/>
            <a:ext cx="7242545" cy="4073932"/>
          </a:xfrm>
          <a:prstGeom prst="rect">
            <a:avLst/>
          </a:prstGeom>
        </p:spPr>
      </p:pic>
      <p:sp>
        <p:nvSpPr>
          <p:cNvPr id="6" name="Rectangle 5">
            <a:extLst>
              <a:ext uri="{FF2B5EF4-FFF2-40B4-BE49-F238E27FC236}">
                <a16:creationId xmlns:a16="http://schemas.microsoft.com/office/drawing/2014/main" id="{055D76D1-B03B-E342-A416-1F7884E0C501}"/>
              </a:ext>
            </a:extLst>
          </p:cNvPr>
          <p:cNvSpPr/>
          <p:nvPr/>
        </p:nvSpPr>
        <p:spPr>
          <a:xfrm>
            <a:off x="838199" y="986375"/>
            <a:ext cx="10515599" cy="338554"/>
          </a:xfrm>
          <a:prstGeom prst="rect">
            <a:avLst/>
          </a:prstGeom>
        </p:spPr>
        <p:txBody>
          <a:bodyPr wrap="square">
            <a:spAutoFit/>
          </a:bodyPr>
          <a:lstStyle/>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After locating the golf ball on the field, we first find the closest grid point to it.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Distance estimation</a:t>
            </a:r>
          </a:p>
        </p:txBody>
      </p:sp>
    </p:spTree>
    <p:extLst>
      <p:ext uri="{BB962C8B-B14F-4D97-AF65-F5344CB8AC3E}">
        <p14:creationId xmlns:p14="http://schemas.microsoft.com/office/powerpoint/2010/main" val="14391133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5D76D1-B03B-E342-A416-1F7884E0C501}"/>
              </a:ext>
            </a:extLst>
          </p:cNvPr>
          <p:cNvSpPr/>
          <p:nvPr/>
        </p:nvSpPr>
        <p:spPr>
          <a:xfrm>
            <a:off x="838199" y="986375"/>
            <a:ext cx="10515599" cy="338554"/>
          </a:xfrm>
          <a:prstGeom prst="rect">
            <a:avLst/>
          </a:prstGeom>
        </p:spPr>
        <p:txBody>
          <a:bodyPr wrap="square">
            <a:spAutoFit/>
          </a:bodyPr>
          <a:lstStyle/>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Next we find the closest grid point to the hole.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Distance estimation</a:t>
            </a:r>
          </a:p>
        </p:txBody>
      </p:sp>
      <p:pic>
        <p:nvPicPr>
          <p:cNvPr id="10" name="Picture 9" descr="A picture containing text, grass, sky, outdoor&#10;&#10;Description automatically generated">
            <a:extLst>
              <a:ext uri="{FF2B5EF4-FFF2-40B4-BE49-F238E27FC236}">
                <a16:creationId xmlns:a16="http://schemas.microsoft.com/office/drawing/2014/main" id="{AAB06D1E-FBE6-9648-A621-CDE522239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59" y="1923938"/>
            <a:ext cx="7242545" cy="4073932"/>
          </a:xfrm>
          <a:prstGeom prst="rect">
            <a:avLst/>
          </a:prstGeom>
        </p:spPr>
      </p:pic>
      <p:pic>
        <p:nvPicPr>
          <p:cNvPr id="3" name="Picture 2" descr="A golf course with a pond&#10;&#10;Description automatically generated with low confidence">
            <a:extLst>
              <a:ext uri="{FF2B5EF4-FFF2-40B4-BE49-F238E27FC236}">
                <a16:creationId xmlns:a16="http://schemas.microsoft.com/office/drawing/2014/main" id="{3C37DFB2-DA41-5740-98E3-12AF3E757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0" y="1923939"/>
            <a:ext cx="7242546" cy="4073932"/>
          </a:xfrm>
          <a:prstGeom prst="rect">
            <a:avLst/>
          </a:prstGeom>
        </p:spPr>
      </p:pic>
      <p:pic>
        <p:nvPicPr>
          <p:cNvPr id="7" name="Picture 6" descr="A picture containing text, grass, sky, water&#10;&#10;Description automatically generated">
            <a:extLst>
              <a:ext uri="{FF2B5EF4-FFF2-40B4-BE49-F238E27FC236}">
                <a16:creationId xmlns:a16="http://schemas.microsoft.com/office/drawing/2014/main" id="{BDF1B646-9E0C-DE45-B2B5-3F48CDDAC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259" y="1923939"/>
            <a:ext cx="7242545" cy="4073932"/>
          </a:xfrm>
          <a:prstGeom prst="rect">
            <a:avLst/>
          </a:prstGeom>
        </p:spPr>
      </p:pic>
      <p:pic>
        <p:nvPicPr>
          <p:cNvPr id="5" name="Picture 4" descr="A picture containing grass, sky, outdoor, water&#10;&#10;Description automatically generated">
            <a:extLst>
              <a:ext uri="{FF2B5EF4-FFF2-40B4-BE49-F238E27FC236}">
                <a16:creationId xmlns:a16="http://schemas.microsoft.com/office/drawing/2014/main" id="{78CD79C5-37D1-A04E-80EC-9A40266DD9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259" y="1925822"/>
            <a:ext cx="7242545" cy="4073932"/>
          </a:xfrm>
          <a:prstGeom prst="rect">
            <a:avLst/>
          </a:prstGeom>
        </p:spPr>
      </p:pic>
    </p:spTree>
    <p:extLst>
      <p:ext uri="{BB962C8B-B14F-4D97-AF65-F5344CB8AC3E}">
        <p14:creationId xmlns:p14="http://schemas.microsoft.com/office/powerpoint/2010/main" val="22406307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grass, sky, outdoor&#10;&#10;Description automatically generated">
            <a:extLst>
              <a:ext uri="{FF2B5EF4-FFF2-40B4-BE49-F238E27FC236}">
                <a16:creationId xmlns:a16="http://schemas.microsoft.com/office/drawing/2014/main" id="{833D8A7B-6CE6-5F48-B098-AD0E82D60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59" y="1923939"/>
            <a:ext cx="7242545" cy="4073932"/>
          </a:xfrm>
          <a:prstGeom prst="rect">
            <a:avLst/>
          </a:prstGeom>
        </p:spPr>
      </p:pic>
      <p:sp>
        <p:nvSpPr>
          <p:cNvPr id="6" name="Rectangle 5">
            <a:extLst>
              <a:ext uri="{FF2B5EF4-FFF2-40B4-BE49-F238E27FC236}">
                <a16:creationId xmlns:a16="http://schemas.microsoft.com/office/drawing/2014/main" id="{055D76D1-B03B-E342-A416-1F7884E0C501}"/>
              </a:ext>
            </a:extLst>
          </p:cNvPr>
          <p:cNvSpPr/>
          <p:nvPr/>
        </p:nvSpPr>
        <p:spPr>
          <a:xfrm>
            <a:off x="838199" y="986375"/>
            <a:ext cx="9602973" cy="584775"/>
          </a:xfrm>
          <a:prstGeom prst="rect">
            <a:avLst/>
          </a:prstGeom>
        </p:spPr>
        <p:txBody>
          <a:bodyPr wrap="square">
            <a:spAutoFit/>
          </a:bodyPr>
          <a:lstStyle/>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We approximate the distance between the golf ball and the hole by calculating the distance between the two grid points (the one closest to the ball and the one closest the the hole).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Distance estimation</a:t>
            </a:r>
          </a:p>
        </p:txBody>
      </p:sp>
    </p:spTree>
    <p:extLst>
      <p:ext uri="{BB962C8B-B14F-4D97-AF65-F5344CB8AC3E}">
        <p14:creationId xmlns:p14="http://schemas.microsoft.com/office/powerpoint/2010/main" val="38635447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5D76D1-B03B-E342-A416-1F7884E0C501}"/>
              </a:ext>
            </a:extLst>
          </p:cNvPr>
          <p:cNvSpPr/>
          <p:nvPr/>
        </p:nvSpPr>
        <p:spPr>
          <a:xfrm>
            <a:off x="838199" y="986375"/>
            <a:ext cx="10515599" cy="584775"/>
          </a:xfrm>
          <a:prstGeom prst="rect">
            <a:avLst/>
          </a:prstGeom>
        </p:spPr>
        <p:txBody>
          <a:bodyPr wrap="square">
            <a:spAutoFit/>
          </a:bodyPr>
          <a:lstStyle/>
          <a:p>
            <a:r>
              <a:rPr lang="en-US" sz="1600"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To find the distance, we can use Pythagorean theorem. We can calculate the length x and y as our grid layout is uniform thus distance between each grid node is known.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949248B9-14B9-F546-938C-B0E2D1DE433A}"/>
              </a:ext>
            </a:extLst>
          </p:cNvPr>
          <p:cNvSpPr>
            <a:spLocks noGrp="1"/>
          </p:cNvSpPr>
          <p:nvPr>
            <p:ph type="title"/>
          </p:nvPr>
        </p:nvSpPr>
        <p:spPr>
          <a:xfrm>
            <a:off x="838200" y="365126"/>
            <a:ext cx="10515600" cy="655600"/>
          </a:xfrm>
        </p:spPr>
        <p:txBody>
          <a:bodyPr>
            <a:normAutofit fontScale="90000"/>
          </a:bodyPr>
          <a:lstStyle/>
          <a:p>
            <a:r>
              <a:rPr lang="en-US" dirty="0"/>
              <a:t>Distance estimation</a:t>
            </a:r>
          </a:p>
        </p:txBody>
      </p:sp>
      <p:pic>
        <p:nvPicPr>
          <p:cNvPr id="10" name="Picture 9" descr="A picture containing text, grass, sky, outdoor&#10;&#10;Description automatically generated">
            <a:extLst>
              <a:ext uri="{FF2B5EF4-FFF2-40B4-BE49-F238E27FC236}">
                <a16:creationId xmlns:a16="http://schemas.microsoft.com/office/drawing/2014/main" id="{AAB06D1E-FBE6-9648-A621-CDE522239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59" y="1923938"/>
            <a:ext cx="7242545" cy="4073932"/>
          </a:xfrm>
          <a:prstGeom prst="rect">
            <a:avLst/>
          </a:prstGeom>
        </p:spPr>
      </p:pic>
      <p:pic>
        <p:nvPicPr>
          <p:cNvPr id="3" name="Picture 2" descr="A golf course with a pond&#10;&#10;Description automatically generated with low confidence">
            <a:extLst>
              <a:ext uri="{FF2B5EF4-FFF2-40B4-BE49-F238E27FC236}">
                <a16:creationId xmlns:a16="http://schemas.microsoft.com/office/drawing/2014/main" id="{3C37DFB2-DA41-5740-98E3-12AF3E757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0" y="1923939"/>
            <a:ext cx="7242546" cy="4073932"/>
          </a:xfrm>
          <a:prstGeom prst="rect">
            <a:avLst/>
          </a:prstGeom>
        </p:spPr>
      </p:pic>
      <p:pic>
        <p:nvPicPr>
          <p:cNvPr id="5" name="Picture 4" descr="A golf course with a pond&#10;&#10;Description automatically generated with low confidence">
            <a:extLst>
              <a:ext uri="{FF2B5EF4-FFF2-40B4-BE49-F238E27FC236}">
                <a16:creationId xmlns:a16="http://schemas.microsoft.com/office/drawing/2014/main" id="{F45878F1-4B17-EF45-BFA0-57F5B599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259" y="1923938"/>
            <a:ext cx="7242545" cy="4073932"/>
          </a:xfrm>
          <a:prstGeom prst="rect">
            <a:avLst/>
          </a:prstGeom>
        </p:spPr>
      </p:pic>
      <p:pic>
        <p:nvPicPr>
          <p:cNvPr id="7" name="Picture 6" descr="A golf course with a pond&#10;&#10;Description automatically generated with low confidence">
            <a:extLst>
              <a:ext uri="{FF2B5EF4-FFF2-40B4-BE49-F238E27FC236}">
                <a16:creationId xmlns:a16="http://schemas.microsoft.com/office/drawing/2014/main" id="{EAABA317-777F-B945-9A93-E399C0885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260" y="1923937"/>
            <a:ext cx="7242548" cy="4073932"/>
          </a:xfrm>
          <a:prstGeom prst="rect">
            <a:avLst/>
          </a:prstGeom>
        </p:spPr>
      </p:pic>
      <p:pic>
        <p:nvPicPr>
          <p:cNvPr id="9" name="Picture 8" descr="A golf course with a pond&#10;&#10;Description automatically generated with low confidence">
            <a:extLst>
              <a:ext uri="{FF2B5EF4-FFF2-40B4-BE49-F238E27FC236}">
                <a16:creationId xmlns:a16="http://schemas.microsoft.com/office/drawing/2014/main" id="{23034C61-0080-3040-91D6-BAD3887F3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55" y="1919841"/>
            <a:ext cx="7242547" cy="4073933"/>
          </a:xfrm>
          <a:prstGeom prst="rect">
            <a:avLst/>
          </a:prstGeom>
        </p:spPr>
      </p:pic>
    </p:spTree>
    <p:extLst>
      <p:ext uri="{BB962C8B-B14F-4D97-AF65-F5344CB8AC3E}">
        <p14:creationId xmlns:p14="http://schemas.microsoft.com/office/powerpoint/2010/main" val="13241711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3"/>
          <p:cNvSpPr txBox="1">
            <a:spLocks noGrp="1"/>
          </p:cNvSpPr>
          <p:nvPr>
            <p:ph type="ctrTitle"/>
          </p:nvPr>
        </p:nvSpPr>
        <p:spPr>
          <a:xfrm>
            <a:off x="1524000" y="2509932"/>
            <a:ext cx="9144000" cy="919068"/>
          </a:xfrm>
          <a:prstGeom prst="rect">
            <a:avLst/>
          </a:prstGeom>
        </p:spPr>
        <p:txBody>
          <a:bodyPr/>
          <a:lstStyle/>
          <a:p>
            <a:pPr>
              <a:defRPr>
                <a:latin typeface="Raleway Bold"/>
                <a:ea typeface="Raleway Bold"/>
                <a:cs typeface="Raleway Bold"/>
                <a:sym typeface="Raleway Bold"/>
              </a:defRPr>
            </a:pPr>
            <a:r>
              <a:rPr lang="en-GB" dirty="0"/>
              <a:t>Designed by </a:t>
            </a:r>
            <a:r>
              <a:rPr dirty="0">
                <a:solidFill>
                  <a:srgbClr val="FF2F92"/>
                </a:solidFill>
              </a:rPr>
              <a:t>SPINNOV</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A7CCF949B4DC438468EF3B490E0804" ma:contentTypeVersion="8" ma:contentTypeDescription="Create a new document." ma:contentTypeScope="" ma:versionID="b0deb246b2cfc003459ff77069a65687">
  <xsd:schema xmlns:xsd="http://www.w3.org/2001/XMLSchema" xmlns:xs="http://www.w3.org/2001/XMLSchema" xmlns:p="http://schemas.microsoft.com/office/2006/metadata/properties" xmlns:ns2="7f256f22-32cb-455e-8740-ef34ebe0c894" targetNamespace="http://schemas.microsoft.com/office/2006/metadata/properties" ma:root="true" ma:fieldsID="79db112830f00b40c4dc0917a65a9237" ns2:_="">
    <xsd:import namespace="7f256f22-32cb-455e-8740-ef34ebe0c8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256f22-32cb-455e-8740-ef34ebe0c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7A765C-CBE7-42DE-AC66-D1AB51F68934}">
  <ds:schemaRefs>
    <ds:schemaRef ds:uri="http://schemas.microsoft.com/sharepoint/v3/contenttype/forms"/>
  </ds:schemaRefs>
</ds:datastoreItem>
</file>

<file path=customXml/itemProps2.xml><?xml version="1.0" encoding="utf-8"?>
<ds:datastoreItem xmlns:ds="http://schemas.openxmlformats.org/officeDocument/2006/customXml" ds:itemID="{F19B9443-458E-4102-9098-EB971C048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256f22-32cb-455e-8740-ef34ebe0c8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E72DE8-CC78-4743-BF70-505A8DE57C4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2260</TotalTime>
  <Words>208</Words>
  <Application>Microsoft Macintosh PowerPoint</Application>
  <PresentationFormat>Widescreen</PresentationFormat>
  <Paragraphs>19</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Helvetica Neue</vt:lpstr>
      <vt:lpstr>Raleway Bold</vt:lpstr>
      <vt:lpstr>Raleway ExtraBold</vt:lpstr>
      <vt:lpstr>Raleway Medium</vt:lpstr>
      <vt:lpstr>Raleway Regular</vt:lpstr>
      <vt:lpstr>Office Theme</vt:lpstr>
      <vt:lpstr>AceChallange Distance Estimation</vt:lpstr>
      <vt:lpstr>Roadmap</vt:lpstr>
      <vt:lpstr>Grid layout</vt:lpstr>
      <vt:lpstr>Distance estimation</vt:lpstr>
      <vt:lpstr>Distance estimation</vt:lpstr>
      <vt:lpstr>Distance estimation</vt:lpstr>
      <vt:lpstr>Distance estimation</vt:lpstr>
      <vt:lpstr>Designed by SPINNOV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SmartTrailer IoT Box  Henra development</dc:title>
  <dc:creator>Sjefs Laptop</dc:creator>
  <cp:lastModifiedBy>Szabolcs Jóczik</cp:lastModifiedBy>
  <cp:revision>21</cp:revision>
  <dcterms:modified xsi:type="dcterms:W3CDTF">2021-11-14T21:59:45Z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0x0101001DA7CCF949B4DC438468EF3B490E0804</vt:lpwstr>
  </property>
</Properties>
</file>